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7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4" r:id="rId11"/>
    <p:sldId id="308" r:id="rId12"/>
    <p:sldId id="261" r:id="rId13"/>
    <p:sldId id="362" r:id="rId14"/>
    <p:sldId id="268" r:id="rId15"/>
    <p:sldId id="309" r:id="rId16"/>
    <p:sldId id="298" r:id="rId17"/>
    <p:sldId id="365" r:id="rId18"/>
    <p:sldId id="312" r:id="rId19"/>
    <p:sldId id="366" r:id="rId20"/>
    <p:sldId id="301" r:id="rId21"/>
    <p:sldId id="367" r:id="rId22"/>
    <p:sldId id="304" r:id="rId23"/>
    <p:sldId id="286" r:id="rId24"/>
    <p:sldId id="272" r:id="rId25"/>
    <p:sldId id="291" r:id="rId26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Figtree" panose="020B0604020202020204" charset="0"/>
      <p:regular r:id="rId40"/>
      <p:bold r:id="rId41"/>
      <p:italic r:id="rId42"/>
      <p:boldItalic r:id="rId43"/>
    </p:embeddedFont>
    <p:embeddedFont>
      <p:font typeface="Fira Sans Extra Condensed" panose="020B0503050000020004" pitchFamily="34" charset="0"/>
      <p:regular r:id="rId44"/>
      <p:bold r:id="rId45"/>
    </p:embeddedFont>
    <p:embeddedFont>
      <p:font typeface="Geologica" panose="020B0604020202020204" charset="0"/>
      <p:regular r:id="rId46"/>
      <p:bold r:id="rId47"/>
    </p:embeddedFont>
    <p:embeddedFont>
      <p:font typeface="Geologica SemiBold" panose="020B0604020202020204" charset="0"/>
      <p:regular r:id="rId48"/>
      <p:bold r:id="rId49"/>
    </p:embeddedFont>
    <p:embeddedFont>
      <p:font typeface="Nunito Light" pitchFamily="2" charset="0"/>
      <p:regular r:id="rId50"/>
      <p: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7" d="100"/>
          <a:sy n="107" d="100"/>
        </p:scale>
        <p:origin x="81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4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28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produ">
            <a:hlinkClick r:id="" action="ppaction://media"/>
            <a:extLst>
              <a:ext uri="{FF2B5EF4-FFF2-40B4-BE49-F238E27FC236}">
                <a16:creationId xmlns:a16="http://schemas.microsoft.com/office/drawing/2014/main" id="{E25BAC1F-8B27-46E7-8BFC-CE3896207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conso">
            <a:hlinkClick r:id="" action="ppaction://media"/>
            <a:extLst>
              <a:ext uri="{FF2B5EF4-FFF2-40B4-BE49-F238E27FC236}">
                <a16:creationId xmlns:a16="http://schemas.microsoft.com/office/drawing/2014/main" id="{65E1B316-890A-425A-EB4F-44A5F961F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21759052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304438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1000099" y="870727"/>
            <a:ext cx="8588388" cy="4272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Améliorer l’aspect esthétique et ergonomique du formulaire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Ajouter une option qui adapte le formulaire à l’écran de l’utilisateur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Choisir les produits à ramener et à tester pour la soutenance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Faire une vidéo de démonstration par prudence 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74" y="397112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: des recommandations de l’Etat par exemple. 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12 878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1123</Words>
  <Application>Microsoft Office PowerPoint</Application>
  <PresentationFormat>Affichage à l'écran (16:9)</PresentationFormat>
  <Paragraphs>217</Paragraphs>
  <Slides>24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7" baseType="lpstr">
      <vt:lpstr>Figtree</vt:lpstr>
      <vt:lpstr>Aptos Narrow</vt:lpstr>
      <vt:lpstr>Proxima Nova</vt:lpstr>
      <vt:lpstr>DM Sans</vt:lpstr>
      <vt:lpstr>Geologica SemiBold</vt:lpstr>
      <vt:lpstr>Times New Roman</vt:lpstr>
      <vt:lpstr>Nunito Light</vt:lpstr>
      <vt:lpstr>Arial</vt:lpstr>
      <vt:lpstr>Geologica</vt:lpstr>
      <vt:lpstr>Fira Sans Extra Condensed</vt:lpstr>
      <vt:lpstr>Calibri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Léo Gabet</cp:lastModifiedBy>
  <cp:revision>677</cp:revision>
  <dcterms:modified xsi:type="dcterms:W3CDTF">2023-12-06T19:05:47Z</dcterms:modified>
</cp:coreProperties>
</file>